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3" r:id="rId4"/>
    <p:sldId id="262" r:id="rId5"/>
    <p:sldId id="261" r:id="rId6"/>
    <p:sldId id="260" r:id="rId7"/>
    <p:sldId id="264" r:id="rId8"/>
    <p:sldId id="259" r:id="rId9"/>
    <p:sldId id="258" r:id="rId10"/>
    <p:sldId id="257" r:id="rId11"/>
    <p:sldId id="265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10-16 at 5.13.43 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35"/>
            <a:ext cx="12192000" cy="6830695"/>
          </a:xfrm>
          <a:prstGeom prst="rect">
            <a:avLst/>
          </a:prstGeom>
        </p:spPr>
      </p:pic>
      <p:pic>
        <p:nvPicPr>
          <p:cNvPr id="5" name="Picture 4" descr="Screenshot 2024-10-16 at 5.31.37 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15" y="-13970"/>
            <a:ext cx="4109085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6.20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0805" y="-635"/>
            <a:ext cx="12282805" cy="6950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54.02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211455"/>
            <a:ext cx="12192000" cy="7070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3.53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7465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4.12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4.19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4.31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11990" cy="6768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3860"/>
            <a:ext cx="10515600" cy="1089025"/>
          </a:xfrm>
        </p:spPr>
        <p:txBody>
          <a:bodyPr/>
          <a:p>
            <a:endParaRPr lang="en-US"/>
          </a:p>
        </p:txBody>
      </p:sp>
      <p:pic>
        <p:nvPicPr>
          <p:cNvPr id="4" name="Content Placeholder 3" descr="Screenshot 2024-10-16 at 5.14.44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4.52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63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2024-10-16 at 5.14.58 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Helvetica Neue</vt:lpstr>
      <vt:lpstr>Calibri</vt:lpstr>
      <vt:lpstr>Microsoft YaHei</vt:lpstr>
      <vt:lpstr>汉仪旗黑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gourav</dc:creator>
  <cp:lastModifiedBy>gourav</cp:lastModifiedBy>
  <cp:revision>2</cp:revision>
  <dcterms:created xsi:type="dcterms:W3CDTF">2024-10-16T02:41:29Z</dcterms:created>
  <dcterms:modified xsi:type="dcterms:W3CDTF">2024-10-16T02:41:29Z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1033-5.7.3.8096</vt:lpwstr>
  </property>
</Properties>
</file>